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3"/>
  </p:notesMasterIdLst>
  <p:sldIdLst>
    <p:sldId id="256" r:id="rId5"/>
    <p:sldId id="257" r:id="rId6"/>
    <p:sldId id="260" r:id="rId7"/>
    <p:sldId id="270" r:id="rId8"/>
    <p:sldId id="261" r:id="rId9"/>
    <p:sldId id="267" r:id="rId10"/>
    <p:sldId id="268" r:id="rId11"/>
    <p:sldId id="269" r:id="rId12"/>
  </p:sldIdLst>
  <p:sldSz cx="18288000" cy="10287000"/>
  <p:notesSz cx="6858000" cy="9144000"/>
  <p:embeddedFontLst>
    <p:embeddedFont>
      <p:font typeface="Noto Sans CJK JP Medium" panose="020B0600000000000000" pitchFamily="34" charset="-128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 autoAdjust="0"/>
    <p:restoredTop sz="94626" autoAdjust="0"/>
  </p:normalViewPr>
  <p:slideViewPr>
    <p:cSldViewPr>
      <p:cViewPr varScale="1">
        <p:scale>
          <a:sx n="63" d="100"/>
          <a:sy n="63" d="100"/>
        </p:scale>
        <p:origin x="126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Noto Sans CJK JP Medium" panose="020B0500000000000000" pitchFamily="34" charset="-128"/>
                <a:ea typeface="Noto Sans CJK JP Medium" panose="020B05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Noto Sans CJK JP Medium" panose="020B0500000000000000" pitchFamily="34" charset="-128"/>
                <a:ea typeface="Noto Sans CJK JP Medium" panose="020B0500000000000000" pitchFamily="34" charset="-128"/>
              </a:defRPr>
            </a:lvl1pPr>
          </a:lstStyle>
          <a:p>
            <a:fld id="{E40372C8-E611-7343-A90E-D8BB8A820FA7}" type="datetimeFigureOut">
              <a:rPr kumimoji="1" lang="ja-JP" altLang="en-US" smtClean="0"/>
              <a:pPr/>
              <a:t>2024/1/29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Noto Sans CJK JP Medium" panose="020B0500000000000000" pitchFamily="34" charset="-128"/>
                <a:ea typeface="Noto Sans CJK JP Medium" panose="020B0500000000000000" pitchFamily="34" charset="-128"/>
              </a:defRPr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Noto Sans CJK JP Medium" panose="020B0500000000000000" pitchFamily="34" charset="-128"/>
                <a:ea typeface="Noto Sans CJK JP Medium" panose="020B0500000000000000" pitchFamily="34" charset="-128"/>
              </a:defRPr>
            </a:lvl1pPr>
          </a:lstStyle>
          <a:p>
            <a:fld id="{7B43EA4C-A7BB-FD4A-9970-5D9B624D494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0907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b="0" i="0" kern="1200">
        <a:solidFill>
          <a:schemeClr val="tx1"/>
        </a:solidFill>
        <a:latin typeface="Noto Sans CJK JP Medium" panose="020B0500000000000000" pitchFamily="34" charset="-128"/>
        <a:ea typeface="Noto Sans CJK JP Medium" panose="020B0500000000000000" pitchFamily="34" charset="-128"/>
        <a:cs typeface="+mn-cs"/>
      </a:defRPr>
    </a:lvl1pPr>
    <a:lvl2pPr marL="457200" algn="l" defTabSz="914400" rtl="0" eaLnBrk="1" latinLnBrk="0" hangingPunct="1">
      <a:defRPr kumimoji="1" sz="1200" b="0" i="0" kern="1200">
        <a:solidFill>
          <a:schemeClr val="tx1"/>
        </a:solidFill>
        <a:latin typeface="Noto Sans CJK JP Medium" panose="020B0500000000000000" pitchFamily="34" charset="-128"/>
        <a:ea typeface="Noto Sans CJK JP Medium" panose="020B0500000000000000" pitchFamily="34" charset="-128"/>
        <a:cs typeface="+mn-cs"/>
      </a:defRPr>
    </a:lvl2pPr>
    <a:lvl3pPr marL="914400" algn="l" defTabSz="914400" rtl="0" eaLnBrk="1" latinLnBrk="0" hangingPunct="1">
      <a:defRPr kumimoji="1" sz="1200" b="0" i="0" kern="1200">
        <a:solidFill>
          <a:schemeClr val="tx1"/>
        </a:solidFill>
        <a:latin typeface="Noto Sans CJK JP Medium" panose="020B0500000000000000" pitchFamily="34" charset="-128"/>
        <a:ea typeface="Noto Sans CJK JP Medium" panose="020B0500000000000000" pitchFamily="34" charset="-128"/>
        <a:cs typeface="+mn-cs"/>
      </a:defRPr>
    </a:lvl3pPr>
    <a:lvl4pPr marL="1371600" algn="l" defTabSz="914400" rtl="0" eaLnBrk="1" latinLnBrk="0" hangingPunct="1">
      <a:defRPr kumimoji="1" sz="1200" b="0" i="0" kern="1200">
        <a:solidFill>
          <a:schemeClr val="tx1"/>
        </a:solidFill>
        <a:latin typeface="Noto Sans CJK JP Medium" panose="020B0500000000000000" pitchFamily="34" charset="-128"/>
        <a:ea typeface="Noto Sans CJK JP Medium" panose="020B0500000000000000" pitchFamily="34" charset="-128"/>
        <a:cs typeface="+mn-cs"/>
      </a:defRPr>
    </a:lvl4pPr>
    <a:lvl5pPr marL="1828800" algn="l" defTabSz="914400" rtl="0" eaLnBrk="1" latinLnBrk="0" hangingPunct="1">
      <a:defRPr kumimoji="1" sz="1200" b="0" i="0" kern="1200">
        <a:solidFill>
          <a:schemeClr val="tx1"/>
        </a:solidFill>
        <a:latin typeface="Noto Sans CJK JP Medium" panose="020B0500000000000000" pitchFamily="34" charset="-128"/>
        <a:ea typeface="Noto Sans CJK JP Medium" panose="020B0500000000000000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Noto Sans CJK JP Medium" panose="020B0500000000000000" pitchFamily="34" charset="-128"/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Noto Sans CJK JP Medium" panose="020B0500000000000000" pitchFamily="34" charset="-128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Noto Sans CJK JP Medium" panose="020B0500000000000000" pitchFamily="34" charset="-128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Noto Sans CJK JP Medium" panose="020B0500000000000000" pitchFamily="34" charset="-12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i="0" kern="1200">
          <a:solidFill>
            <a:schemeClr val="tx1"/>
          </a:solidFill>
          <a:latin typeface="Noto Sans CJK JP Medium" panose="020B0500000000000000" pitchFamily="34" charset="-12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chemeClr val="tx1"/>
          </a:solidFill>
          <a:latin typeface="Noto Sans CJK JP Medium" panose="020B0500000000000000" pitchFamily="34" charset="-12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kern="1200">
          <a:solidFill>
            <a:schemeClr val="tx1"/>
          </a:solidFill>
          <a:latin typeface="Noto Sans CJK JP Medium" panose="020B0500000000000000" pitchFamily="34" charset="-12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i="0" kern="1200">
          <a:solidFill>
            <a:schemeClr val="tx1"/>
          </a:solidFill>
          <a:latin typeface="Noto Sans CJK JP Medium" panose="020B0500000000000000" pitchFamily="34" charset="-12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i="0" kern="1200">
          <a:solidFill>
            <a:schemeClr val="tx1"/>
          </a:solidFill>
          <a:latin typeface="Noto Sans CJK JP Medium" panose="020B0500000000000000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3303393" y="4439264"/>
            <a:ext cx="5187978" cy="259398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709403" y="2635045"/>
            <a:ext cx="5187978" cy="25939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5623" y="1338051"/>
            <a:ext cx="1797770" cy="167192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897382" y="7277023"/>
            <a:ext cx="1797770" cy="167192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069315" y="4390704"/>
            <a:ext cx="1062145" cy="88689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310564" y="1803637"/>
            <a:ext cx="1384587" cy="7407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05623" y="7742609"/>
            <a:ext cx="1384587" cy="74075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525000" y="4122496"/>
            <a:ext cx="7745905" cy="897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1"/>
              </a:lnSpc>
            </a:pPr>
            <a:r>
              <a:rPr lang="ja-JP" altLang="en-US" sz="6000" dirty="0">
                <a:solidFill>
                  <a:srgbClr val="545454"/>
                </a:solidFill>
                <a:latin typeface="Noto Sans CJK JP Medium" panose="020B0500000000000000" pitchFamily="34" charset="-128"/>
                <a:ea typeface="Noto Sans Regular"/>
              </a:rPr>
              <a:t>自己紹介スライド</a:t>
            </a:r>
            <a:endParaRPr lang="en-US" altLang="ja-JP" sz="6000" dirty="0">
              <a:solidFill>
                <a:srgbClr val="545454"/>
              </a:solidFill>
              <a:latin typeface="Noto Sans CJK JP Medium" panose="020B0500000000000000" pitchFamily="34" charset="-128"/>
              <a:ea typeface="Noto Sans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C0FD4-2D27-87E9-2BAF-75B32826EDCD}"/>
              </a:ext>
            </a:extLst>
          </p:cNvPr>
          <p:cNvSpPr txBox="1"/>
          <p:nvPr/>
        </p:nvSpPr>
        <p:spPr>
          <a:xfrm>
            <a:off x="9677400" y="5093229"/>
            <a:ext cx="7745905" cy="810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71"/>
              </a:lnSpc>
            </a:pPr>
            <a:r>
              <a:rPr lang="ja-JP" altLang="en-US" sz="3200" dirty="0">
                <a:solidFill>
                  <a:srgbClr val="545454"/>
                </a:solidFill>
                <a:latin typeface="Noto Sans CJK JP Medium" panose="020B0500000000000000" pitchFamily="34" charset="-128"/>
                <a:ea typeface="Noto Sans Regular"/>
              </a:rPr>
              <a:t>市岡みなみ</a:t>
            </a:r>
            <a:endParaRPr lang="en-US" altLang="ja-JP" sz="3200" dirty="0">
              <a:solidFill>
                <a:srgbClr val="545454"/>
              </a:solidFill>
              <a:latin typeface="Noto Sans CJK JP Medium" panose="020B0500000000000000" pitchFamily="34" charset="-128"/>
              <a:ea typeface="Noto Sans Regula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554155" y="0"/>
            <a:ext cx="12733845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637705" y="2988589"/>
            <a:ext cx="1243190" cy="103806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827409" y="8217933"/>
            <a:ext cx="1620593" cy="8670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2860"/>
            <a:ext cx="5554155" cy="312421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84409"/>
            <a:ext cx="5554155" cy="37024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826" y="4361655"/>
            <a:ext cx="5342502" cy="96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61"/>
              </a:lnSpc>
            </a:pPr>
            <a:r>
              <a:rPr lang="en-US" sz="6783" dirty="0" err="1">
                <a:solidFill>
                  <a:srgbClr val="FFFFFF"/>
                </a:solidFill>
                <a:latin typeface="Noto Sans CJK JP Medium" panose="020B0500000000000000" pitchFamily="34" charset="-128"/>
                <a:ea typeface="Noto Sans Regular"/>
              </a:rPr>
              <a:t>自己紹介</a:t>
            </a:r>
            <a:endParaRPr lang="en-US" sz="6783" dirty="0">
              <a:solidFill>
                <a:srgbClr val="FFFFFF"/>
              </a:solidFill>
              <a:latin typeface="Noto Sans CJK JP Medium" panose="020B0500000000000000" pitchFamily="34" charset="-128"/>
              <a:ea typeface="Noto Sans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048719" y="660209"/>
            <a:ext cx="11210581" cy="8533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市岡みなみ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中央大学国際経営学部4年</a:t>
            </a:r>
          </a:p>
          <a:p>
            <a:pPr marL="433069" lvl="1">
              <a:lnSpc>
                <a:spcPts val="6057"/>
              </a:lnSpc>
            </a:pPr>
            <a:endParaRPr lang="en-US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en-US" altLang="ja-JP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アルバイト</a:t>
            </a: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：</a:t>
            </a:r>
            <a:r>
              <a:rPr 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ものづくり特化のコワーキングスペース</a:t>
            </a: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出勤曜日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：月木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好きなスポーツ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：サッカー・バドミントン・テニス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趣味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  <a:p>
            <a:pPr marL="433069" lvl="1">
              <a:lnSpc>
                <a:spcPts val="6057"/>
              </a:lnSpc>
            </a:pPr>
            <a:r>
              <a:rPr lang="ja-JP" altLang="en-US" sz="401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：自作キーボード、</a:t>
            </a:r>
            <a:r>
              <a:rPr lang="en-US" altLang="ja-JP" sz="4011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Regular"/>
              </a:rPr>
              <a:t>VTuber</a:t>
            </a:r>
            <a:endParaRPr lang="en-US" altLang="ja-JP" sz="4011" dirty="0">
              <a:solidFill>
                <a:srgbClr val="000000"/>
              </a:solidFill>
              <a:latin typeface="Noto Sans CJK JP Medium" panose="020B0500000000000000" pitchFamily="34" charset="-128"/>
              <a:ea typeface="Noto Sans Regula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15510" t="8276" r="7156" b="7469"/>
          <a:stretch>
            <a:fillRect/>
          </a:stretch>
        </p:blipFill>
        <p:spPr>
          <a:xfrm>
            <a:off x="7505727" y="3755880"/>
            <a:ext cx="4247401" cy="612237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54963" y="1632812"/>
            <a:ext cx="5294884" cy="22788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3070925">
            <a:off x="9319665" y="3001956"/>
            <a:ext cx="1386866" cy="62645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 t="5919" r="14490"/>
          <a:stretch>
            <a:fillRect/>
          </a:stretch>
        </p:blipFill>
        <p:spPr>
          <a:xfrm>
            <a:off x="12905872" y="605012"/>
            <a:ext cx="4846051" cy="46254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3493616" y="5230508"/>
            <a:ext cx="4258307" cy="38545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498398" y="2706036"/>
            <a:ext cx="4266842" cy="4266842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1"/>
          <a:srcRect l="16373" t="4715" r="16317" b="2829"/>
          <a:stretch>
            <a:fillRect/>
          </a:stretch>
        </p:blipFill>
        <p:spPr>
          <a:xfrm rot="-5285662">
            <a:off x="2854678" y="5912733"/>
            <a:ext cx="2749631" cy="5035859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64142" y="611969"/>
            <a:ext cx="7835973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5400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経験してきたものづくり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67239" y="1844211"/>
            <a:ext cx="3725723" cy="73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67"/>
              </a:lnSpc>
            </a:pPr>
            <a:r>
              <a:rPr lang="en-US" sz="4191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レーザーカッタ</a:t>
            </a:r>
            <a:endParaRPr lang="en-US" sz="4191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724571" y="9144000"/>
            <a:ext cx="4117353" cy="684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29"/>
              </a:lnSpc>
            </a:pPr>
            <a:r>
              <a:rPr lang="en-US" sz="4092" dirty="0" err="1">
                <a:solidFill>
                  <a:srgbClr val="000000"/>
                </a:solidFill>
                <a:latin typeface="Noto Sans CJK JP Medium" panose="020B0500000000000000" pitchFamily="34" charset="-128"/>
              </a:rPr>
              <a:t>Webサイト</a:t>
            </a:r>
            <a:endParaRPr lang="en-US" sz="4092" dirty="0">
              <a:solidFill>
                <a:srgbClr val="000000"/>
              </a:solidFill>
              <a:latin typeface="Noto Sans CJK JP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464142" y="611969"/>
            <a:ext cx="7835973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5400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経験してきたものづくり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836129" y="3890250"/>
            <a:ext cx="6781800" cy="706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ja-JP" sz="419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Python</a:t>
            </a:r>
            <a:r>
              <a:rPr lang="ja-JP" altLang="en-US" sz="419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デスクトップアプリ</a:t>
            </a:r>
            <a:endParaRPr lang="en-US" sz="4191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pic>
        <p:nvPicPr>
          <p:cNvPr id="14" name="Picture 28">
            <a:extLst>
              <a:ext uri="{FF2B5EF4-FFF2-40B4-BE49-F238E27FC236}">
                <a16:creationId xmlns:a16="http://schemas.microsoft.com/office/drawing/2014/main" id="{47E7CE52-C0EA-1611-EE42-27968F35F8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705077" y="528889"/>
            <a:ext cx="7904619" cy="3123981"/>
          </a:xfrm>
          <a:prstGeom prst="rect">
            <a:avLst/>
          </a:prstGeom>
        </p:spPr>
      </p:pic>
      <p:pic>
        <p:nvPicPr>
          <p:cNvPr id="15" name="Picture 29">
            <a:extLst>
              <a:ext uri="{FF2B5EF4-FFF2-40B4-BE49-F238E27FC236}">
                <a16:creationId xmlns:a16="http://schemas.microsoft.com/office/drawing/2014/main" id="{6EBAB40D-BF14-2E8A-4EEF-7CCC93D7CB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55" t="9247" r="8948" b="4479"/>
          <a:stretch>
            <a:fillRect/>
          </a:stretch>
        </p:blipFill>
        <p:spPr>
          <a:xfrm>
            <a:off x="7058622" y="5019172"/>
            <a:ext cx="5209578" cy="4822971"/>
          </a:xfrm>
          <a:prstGeom prst="rect">
            <a:avLst/>
          </a:prstGeom>
        </p:spPr>
      </p:pic>
      <p:pic>
        <p:nvPicPr>
          <p:cNvPr id="16" name="Picture 30">
            <a:extLst>
              <a:ext uri="{FF2B5EF4-FFF2-40B4-BE49-F238E27FC236}">
                <a16:creationId xmlns:a16="http://schemas.microsoft.com/office/drawing/2014/main" id="{A87EC176-8B78-B9F5-AA33-F3FD9776B1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268200" y="5019173"/>
            <a:ext cx="3425258" cy="4822971"/>
          </a:xfrm>
          <a:prstGeom prst="rect">
            <a:avLst/>
          </a:prstGeom>
        </p:spPr>
      </p:pic>
      <p:pic>
        <p:nvPicPr>
          <p:cNvPr id="17" name="Picture 31">
            <a:extLst>
              <a:ext uri="{FF2B5EF4-FFF2-40B4-BE49-F238E27FC236}">
                <a16:creationId xmlns:a16="http://schemas.microsoft.com/office/drawing/2014/main" id="{0B06353F-38C5-426C-10DC-B1F4343D813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092" b="18067"/>
          <a:stretch>
            <a:fillRect/>
          </a:stretch>
        </p:blipFill>
        <p:spPr>
          <a:xfrm>
            <a:off x="2192428" y="3021123"/>
            <a:ext cx="4161628" cy="5167081"/>
          </a:xfrm>
          <a:prstGeom prst="rect">
            <a:avLst/>
          </a:prstGeom>
        </p:spPr>
      </p:pic>
      <p:sp>
        <p:nvSpPr>
          <p:cNvPr id="18" name="TextBox 12">
            <a:extLst>
              <a:ext uri="{FF2B5EF4-FFF2-40B4-BE49-F238E27FC236}">
                <a16:creationId xmlns:a16="http://schemas.microsoft.com/office/drawing/2014/main" id="{4BDC5813-0567-DFC8-0F4E-ED4063D4D256}"/>
              </a:ext>
            </a:extLst>
          </p:cNvPr>
          <p:cNvSpPr txBox="1"/>
          <p:nvPr/>
        </p:nvSpPr>
        <p:spPr>
          <a:xfrm>
            <a:off x="2192428" y="2050008"/>
            <a:ext cx="3725723" cy="73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ja-JP" altLang="en-US" sz="419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電子工作</a:t>
            </a:r>
            <a:endParaRPr lang="en-US" sz="4191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0A5DD62B-069F-DD3B-5568-43CDD14468D3}"/>
              </a:ext>
            </a:extLst>
          </p:cNvPr>
          <p:cNvSpPr txBox="1"/>
          <p:nvPr/>
        </p:nvSpPr>
        <p:spPr>
          <a:xfrm>
            <a:off x="3889139" y="9135218"/>
            <a:ext cx="2962338" cy="706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867"/>
              </a:lnSpc>
            </a:pPr>
            <a:r>
              <a:rPr lang="en-US" altLang="ja-JP" sz="419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3D</a:t>
            </a:r>
            <a:r>
              <a:rPr lang="ja-JP" altLang="en-US" sz="4191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プリンタ</a:t>
            </a:r>
            <a:endParaRPr lang="en-US" sz="4191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83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t="8480" b="23453"/>
          <a:stretch>
            <a:fillRect/>
          </a:stretch>
        </p:blipFill>
        <p:spPr>
          <a:xfrm>
            <a:off x="13912966" y="369813"/>
            <a:ext cx="3861349" cy="467244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859047" y="5305546"/>
            <a:ext cx="4672447" cy="467244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073372" y="4242297"/>
            <a:ext cx="1629582" cy="7999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陶芸</a:t>
            </a:r>
            <a:endParaRPr lang="en-US" sz="4722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691175" y="1963035"/>
            <a:ext cx="3843260" cy="85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1"/>
              </a:lnSpc>
            </a:pPr>
            <a:r>
              <a:rPr lang="en-US" sz="5043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ボードゲーム</a:t>
            </a:r>
            <a:endParaRPr lang="en-US" sz="5043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127444" y="339058"/>
            <a:ext cx="1463206" cy="794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1"/>
              </a:lnSpc>
            </a:pPr>
            <a:r>
              <a:rPr lang="en-US" sz="4722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木工</a:t>
            </a:r>
            <a:endParaRPr lang="en-US" sz="4722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7BC1C-4670-550E-5B19-B21E4A520A53}"/>
              </a:ext>
            </a:extLst>
          </p:cNvPr>
          <p:cNvSpPr txBox="1"/>
          <p:nvPr/>
        </p:nvSpPr>
        <p:spPr>
          <a:xfrm>
            <a:off x="1464142" y="611969"/>
            <a:ext cx="7835973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01"/>
              </a:lnSpc>
            </a:pPr>
            <a:r>
              <a:rPr lang="en-US" sz="5400" dirty="0" err="1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経験してきたものづくり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4F5695B-3E1E-B63F-166A-B6D3C6E86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437" y="3024642"/>
            <a:ext cx="10023333" cy="66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691175" y="1963035"/>
            <a:ext cx="3843260" cy="81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61"/>
              </a:lnSpc>
            </a:pPr>
            <a:r>
              <a:rPr lang="en-US" sz="40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HC-800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7BC1C-4670-550E-5B19-B21E4A520A53}"/>
              </a:ext>
            </a:extLst>
          </p:cNvPr>
          <p:cNvSpPr txBox="1"/>
          <p:nvPr/>
        </p:nvSpPr>
        <p:spPr>
          <a:xfrm>
            <a:off x="1464142" y="611969"/>
            <a:ext cx="9889658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ja-JP" altLang="en-US" sz="54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フード事業部で経験したこと１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188A0BD-3065-AF2D-5913-471A026A4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419100"/>
            <a:ext cx="6455652" cy="352861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C3FC6D7-481F-45BD-7D22-AA286817A365}"/>
              </a:ext>
            </a:extLst>
          </p:cNvPr>
          <p:cNvSpPr txBox="1"/>
          <p:nvPr/>
        </p:nvSpPr>
        <p:spPr>
          <a:xfrm>
            <a:off x="1669704" y="3273544"/>
            <a:ext cx="83124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使用言語、フレームワーク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C++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Qt4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作業内容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エラーダイアログ画面への画像追加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画像切り替え機能の追加</a:t>
            </a:r>
            <a:endParaRPr kumimoji="1" lang="en-US" altLang="ja-JP" sz="3600" dirty="0"/>
          </a:p>
        </p:txBody>
      </p:sp>
      <p:pic>
        <p:nvPicPr>
          <p:cNvPr id="18" name="図 17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485D9A71-0101-D85A-DE97-D037BCB3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426" y="4366818"/>
            <a:ext cx="6942026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691175" y="1963035"/>
            <a:ext cx="8419120" cy="81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61"/>
              </a:lnSpc>
            </a:pPr>
            <a:r>
              <a:rPr lang="en-US" sz="40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HC-800</a:t>
            </a:r>
            <a:r>
              <a:rPr lang="en-US" altLang="ja-JP" sz="40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VL</a:t>
            </a:r>
            <a:r>
              <a:rPr lang="ja-JP" altLang="en-US" sz="40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（ビジョンラベラー）</a:t>
            </a:r>
            <a:endParaRPr lang="en-US" sz="40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7BC1C-4670-550E-5B19-B21E4A520A53}"/>
              </a:ext>
            </a:extLst>
          </p:cNvPr>
          <p:cNvSpPr txBox="1"/>
          <p:nvPr/>
        </p:nvSpPr>
        <p:spPr>
          <a:xfrm>
            <a:off x="1464142" y="611969"/>
            <a:ext cx="10042058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ja-JP" altLang="en-US" sz="54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フード事業部で経験</a:t>
            </a:r>
            <a:r>
              <a:rPr lang="ja-JP" altLang="en-US" sz="540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したこと２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C3FC6D7-481F-45BD-7D22-AA286817A365}"/>
              </a:ext>
            </a:extLst>
          </p:cNvPr>
          <p:cNvSpPr txBox="1"/>
          <p:nvPr/>
        </p:nvSpPr>
        <p:spPr>
          <a:xfrm>
            <a:off x="1669704" y="3273544"/>
            <a:ext cx="83124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使用言語、フレームワーク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C++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Qt4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作業内容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ja-JP" altLang="en-US" sz="3600" dirty="0"/>
              <a:t>登録ナビに、既存のカメラ情報を表示する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小さいバグの修正（動作テストがエラーで中断した際の表示バグの修正）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実機でのテスト</a:t>
            </a:r>
            <a:endParaRPr kumimoji="1" lang="en-US" altLang="ja-JP" sz="3600" dirty="0"/>
          </a:p>
        </p:txBody>
      </p:sp>
      <p:pic>
        <p:nvPicPr>
          <p:cNvPr id="5" name="図 4" descr="テーブル&#10;&#10;自動的に生成された説明">
            <a:extLst>
              <a:ext uri="{FF2B5EF4-FFF2-40B4-BE49-F238E27FC236}">
                <a16:creationId xmlns:a16="http://schemas.microsoft.com/office/drawing/2014/main" id="{82D35390-A9DD-60EF-57C8-AFA556C13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91" y="2706036"/>
            <a:ext cx="7630590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3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C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0"/>
            <a:ext cx="17259300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 dirty="0"/>
          </a:p>
        </p:txBody>
      </p:sp>
      <p:sp>
        <p:nvSpPr>
          <p:cNvPr id="9" name="TextBox 9"/>
          <p:cNvSpPr txBox="1"/>
          <p:nvPr/>
        </p:nvSpPr>
        <p:spPr>
          <a:xfrm>
            <a:off x="1691175" y="1963035"/>
            <a:ext cx="8419120" cy="815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61"/>
              </a:lnSpc>
            </a:pPr>
            <a:r>
              <a:rPr lang="en-US" sz="40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PCS-Cloud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27BC1C-4670-550E-5B19-B21E4A520A53}"/>
              </a:ext>
            </a:extLst>
          </p:cNvPr>
          <p:cNvSpPr txBox="1"/>
          <p:nvPr/>
        </p:nvSpPr>
        <p:spPr>
          <a:xfrm>
            <a:off x="1464142" y="611969"/>
            <a:ext cx="10118258" cy="833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ja-JP" altLang="en-US" sz="5400" dirty="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フード事業部で経験</a:t>
            </a:r>
            <a:r>
              <a:rPr lang="ja-JP" altLang="en-US" sz="5400">
                <a:solidFill>
                  <a:srgbClr val="000000"/>
                </a:solidFill>
                <a:latin typeface="Noto Sans CJK JP Medium" panose="020B0500000000000000" pitchFamily="34" charset="-128"/>
                <a:ea typeface="Noto Sans CJK JP Medium" panose="020B0500000000000000" pitchFamily="34" charset="-128"/>
              </a:rPr>
              <a:t>したこと３</a:t>
            </a:r>
            <a:endParaRPr lang="en-US" sz="5400" dirty="0">
              <a:solidFill>
                <a:srgbClr val="000000"/>
              </a:solidFill>
              <a:latin typeface="Noto Sans CJK JP Medium" panose="020B0500000000000000" pitchFamily="34" charset="-128"/>
              <a:ea typeface="Noto Sans CJK JP Medium" panose="020B0500000000000000" pitchFamily="34" charset="-128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61541" y="2706036"/>
            <a:ext cx="1062145" cy="886891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C3FC6D7-481F-45BD-7D22-AA286817A365}"/>
              </a:ext>
            </a:extLst>
          </p:cNvPr>
          <p:cNvSpPr txBox="1"/>
          <p:nvPr/>
        </p:nvSpPr>
        <p:spPr>
          <a:xfrm>
            <a:off x="1675935" y="2957584"/>
            <a:ext cx="831249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使用言語、ライブラリ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HTML/CSS/JavaScript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Java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React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en-US" altLang="ja-JP" sz="3600" dirty="0"/>
              <a:t>VB</a:t>
            </a:r>
            <a:r>
              <a:rPr kumimoji="1" lang="ja-JP" altLang="en-US" sz="3600" dirty="0"/>
              <a:t>（読み取りのみ）</a:t>
            </a:r>
            <a:endParaRPr kumimoji="1" lang="en-US" altLang="ja-JP" sz="3600" dirty="0"/>
          </a:p>
          <a:p>
            <a:pPr lvl="1"/>
            <a:endParaRPr kumimoji="1" lang="en-US" altLang="ja-JP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作業内容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従来の</a:t>
            </a:r>
            <a:r>
              <a:rPr kumimoji="1" lang="en-US" altLang="ja-JP" sz="3600" dirty="0"/>
              <a:t>PCS3000</a:t>
            </a:r>
            <a:r>
              <a:rPr kumimoji="1" lang="ja-JP" altLang="en-US" sz="3600" dirty="0"/>
              <a:t>の画面を</a:t>
            </a:r>
            <a:r>
              <a:rPr kumimoji="1" lang="en-US" altLang="ja-JP" sz="3600" dirty="0"/>
              <a:t>PCS-Cloud</a:t>
            </a:r>
            <a:r>
              <a:rPr kumimoji="1" lang="ja-JP" altLang="en-US" sz="3600" dirty="0"/>
              <a:t>に追加</a:t>
            </a:r>
            <a:endParaRPr kumimoji="1" lang="en-US" altLang="ja-JP" sz="3600" dirty="0"/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kumimoji="1" lang="ja-JP" altLang="en-US" sz="3600" dirty="0"/>
              <a:t>途中から</a:t>
            </a:r>
            <a:r>
              <a:rPr kumimoji="1" lang="en-US" altLang="ja-JP" sz="3600" dirty="0"/>
              <a:t>React</a:t>
            </a:r>
            <a:r>
              <a:rPr kumimoji="1" lang="ja-JP" altLang="en-US" sz="3600" dirty="0"/>
              <a:t>も使用</a:t>
            </a:r>
            <a:endParaRPr kumimoji="1" lang="en-US" altLang="ja-JP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592B4E8-6214-4327-857A-632F2B635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0425" y="2706036"/>
            <a:ext cx="6838950" cy="574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039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1fb7d56-25f2-45b2-a4e5-8e44890f82a7">
      <UserInfo>
        <DisplayName>Kazuya Sasaki/佐々木　和哉</DisplayName>
        <AccountId>574</AccountId>
        <AccountType/>
      </UserInfo>
      <UserInfo>
        <DisplayName>Minamii Ichioka/市岡　みなみ</DisplayName>
        <AccountId>985</AccountId>
        <AccountType/>
      </UserInfo>
    </SharedWithUsers>
    <_activity xmlns="45d92bb8-2a34-4202-976b-938de269cbc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9F9E1784ECDCB14D925C368B54E6DA0D" ma:contentTypeVersion="7" ma:contentTypeDescription="新しいドキュメントを作成します。" ma:contentTypeScope="" ma:versionID="300706a2d8feb9d343717e291a81469a">
  <xsd:schema xmlns:xsd="http://www.w3.org/2001/XMLSchema" xmlns:xs="http://www.w3.org/2001/XMLSchema" xmlns:p="http://schemas.microsoft.com/office/2006/metadata/properties" xmlns:ns3="45d92bb8-2a34-4202-976b-938de269cbc9" xmlns:ns4="71fb7d56-25f2-45b2-a4e5-8e44890f82a7" targetNamespace="http://schemas.microsoft.com/office/2006/metadata/properties" ma:root="true" ma:fieldsID="3fad9415cbad971cbd18a1ff305ec93c" ns3:_="" ns4:_="">
    <xsd:import namespace="45d92bb8-2a34-4202-976b-938de269cbc9"/>
    <xsd:import namespace="71fb7d56-25f2-45b2-a4e5-8e44890f82a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d92bb8-2a34-4202-976b-938de269cbc9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fb7d56-25f2-45b2-a4e5-8e44890f8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共有のヒントのハッシュ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63A7E4E-DC7E-4312-B67E-79F8228ADC18}">
  <ds:schemaRefs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71fb7d56-25f2-45b2-a4e5-8e44890f82a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5d92bb8-2a34-4202-976b-938de269cbc9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46AB807-9356-4F95-9689-DD2AE945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1E3144-4B89-4DF1-A000-22D50B0B23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5d92bb8-2a34-4202-976b-938de269cbc9"/>
    <ds:schemaRef ds:uri="71fb7d56-25f2-45b2-a4e5-8e44890f82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171</Words>
  <Application>Microsoft Office PowerPoint</Application>
  <PresentationFormat>ユーザー設定</PresentationFormat>
  <Paragraphs>55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1" baseType="lpstr">
      <vt:lpstr>Noto Sans CJK JP Medium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Yellow Geometric Technology Keynote Presentation</dc:title>
  <dc:creator>細田 航平</dc:creator>
  <cp:lastModifiedBy>Minamii Ichioka/市岡　みなみ</cp:lastModifiedBy>
  <cp:revision>9</cp:revision>
  <dcterms:created xsi:type="dcterms:W3CDTF">2006-08-16T00:00:00Z</dcterms:created>
  <dcterms:modified xsi:type="dcterms:W3CDTF">2024-01-29T04:55:16Z</dcterms:modified>
  <dc:identifier>DAFWHSSkLZo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0x0101009F9E1784ECDCB14D925C368B54E6DA0D</vt:lpwstr>
  </property>
  <property fmtid="{D5CDD505-2E9C-101B-9397-08002B2CF9AE}" pid="3" name="MediaServiceImageTags">
    <vt:lpwstr/>
  </property>
</Properties>
</file>